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8" r:id="rId3"/>
    <p:sldId id="299" r:id="rId4"/>
    <p:sldId id="300" r:id="rId5"/>
    <p:sldId id="302" r:id="rId6"/>
    <p:sldId id="303" r:id="rId7"/>
    <p:sldId id="304" r:id="rId8"/>
    <p:sldId id="305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293" r:id="rId18"/>
    <p:sldId id="264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以昀 鄭" userId="92959bfd25a902fd" providerId="LiveId" clId="{F9BCCCE6-3ED5-4CBF-9783-96513CDA2233}"/>
    <pc:docChg chg="modSld">
      <pc:chgData name="以昀 鄭" userId="92959bfd25a902fd" providerId="LiveId" clId="{F9BCCCE6-3ED5-4CBF-9783-96513CDA2233}" dt="2020-10-17T12:19:29.809" v="77" actId="20577"/>
      <pc:docMkLst>
        <pc:docMk/>
      </pc:docMkLst>
      <pc:sldChg chg="modSp">
        <pc:chgData name="以昀 鄭" userId="92959bfd25a902fd" providerId="LiveId" clId="{F9BCCCE6-3ED5-4CBF-9783-96513CDA2233}" dt="2020-10-16T07:16:24.817" v="0" actId="1076"/>
        <pc:sldMkLst>
          <pc:docMk/>
          <pc:sldMk cId="0" sldId="299"/>
        </pc:sldMkLst>
        <pc:spChg chg="mod">
          <ac:chgData name="以昀 鄭" userId="92959bfd25a902fd" providerId="LiveId" clId="{F9BCCCE6-3ED5-4CBF-9783-96513CDA2233}" dt="2020-10-16T07:16:24.817" v="0" actId="1076"/>
          <ac:spMkLst>
            <pc:docMk/>
            <pc:sldMk cId="0" sldId="299"/>
            <ac:spMk id="5" creationId="{F36B0FDB-5F82-4B18-8B2E-80ECBF69D58D}"/>
          </ac:spMkLst>
        </pc:spChg>
      </pc:sldChg>
      <pc:sldChg chg="modSp">
        <pc:chgData name="以昀 鄭" userId="92959bfd25a902fd" providerId="LiveId" clId="{F9BCCCE6-3ED5-4CBF-9783-96513CDA2233}" dt="2020-10-17T12:19:29.809" v="77" actId="20577"/>
        <pc:sldMkLst>
          <pc:docMk/>
          <pc:sldMk cId="4285194357" sldId="305"/>
        </pc:sldMkLst>
        <pc:spChg chg="mod">
          <ac:chgData name="以昀 鄭" userId="92959bfd25a902fd" providerId="LiveId" clId="{F9BCCCE6-3ED5-4CBF-9783-96513CDA2233}" dt="2020-10-17T12:19:29.809" v="77" actId="20577"/>
          <ac:spMkLst>
            <pc:docMk/>
            <pc:sldMk cId="4285194357" sldId="305"/>
            <ac:spMk id="1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www.cs.toronto.edu/~kriz/cifa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West: player210421@gmail.com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Wed.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3x3 Gaussian blur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0" y="2975601"/>
            <a:ext cx="2829846" cy="159178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33035" y="4748257"/>
            <a:ext cx="297337" cy="1264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6BB0D6-A767-4474-9E90-410A3BFF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81" y="4989176"/>
            <a:ext cx="2829847" cy="1709648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47372" y="3771496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2050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196CC4B3-B391-40FB-9C4D-8F807DF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93" y="1218457"/>
            <a:ext cx="4151996" cy="14214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57" y="2816954"/>
            <a:ext cx="2830530" cy="1592173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392162" y="45688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C20895-5C2C-4773-A113-AC4C1894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58" y="4892634"/>
            <a:ext cx="2830530" cy="171006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37212" y="4659980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6EAFF8-EA1F-448E-81B3-403DE33CB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530" y="1171273"/>
            <a:ext cx="2214333" cy="158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9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color image, “Chihiro.jpg”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p.115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Sub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2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color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4712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5513" y="2651760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117118" y="4542379"/>
            <a:ext cx="8909764" cy="1848939"/>
            <a:chOff x="0" y="4850155"/>
            <a:chExt cx="8909764" cy="1848939"/>
          </a:xfrm>
        </p:grpSpPr>
        <p:pic>
          <p:nvPicPr>
            <p:cNvPr id="11" name="圖片 10" descr="一張含有 建築物, 街道, 填滿, 束 的圖片&#10;&#10;自動產生的描述">
              <a:extLst>
                <a:ext uri="{FF2B5EF4-FFF2-40B4-BE49-F238E27FC236}">
                  <a16:creationId xmlns:a16="http://schemas.microsoft.com/office/drawing/2014/main" id="{B59BEC13-CA07-430D-B4A5-13FE6144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61084"/>
              <a:ext cx="2700000" cy="1462500"/>
            </a:xfrm>
            <a:prstGeom prst="rect">
              <a:avLst/>
            </a:prstGeom>
          </p:spPr>
        </p:pic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 descr="一張含有 相片, 正面, 男人, 女性 的圖片&#10;&#10;自動產生的描述">
              <a:extLst>
                <a:ext uri="{FF2B5EF4-FFF2-40B4-BE49-F238E27FC236}">
                  <a16:creationId xmlns:a16="http://schemas.microsoft.com/office/drawing/2014/main" id="{628B379D-6D39-41A4-BC13-9DCFB6C7B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3104882" y="4861083"/>
              <a:ext cx="2700000" cy="146250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CADC9C2-E3C6-46B7-9B9C-082A07353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6209764" y="4850155"/>
              <a:ext cx="2700000" cy="14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Chihiro.jpg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2966244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pic>
        <p:nvPicPr>
          <p:cNvPr id="10" name="圖片 9" descr="一張含有 相片, 建築物, 舊, 直立的 的圖片&#10;&#10;自動產生的描述">
            <a:extLst>
              <a:ext uri="{FF2B5EF4-FFF2-40B4-BE49-F238E27FC236}">
                <a16:creationId xmlns:a16="http://schemas.microsoft.com/office/drawing/2014/main" id="{C694B4CF-748E-433C-BDD2-E84674D2C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8"/>
          <a:stretch/>
        </p:blipFill>
        <p:spPr>
          <a:xfrm>
            <a:off x="6030812" y="3820027"/>
            <a:ext cx="2700000" cy="146533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280729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pic>
        <p:nvPicPr>
          <p:cNvPr id="11" name="圖片 1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847EC074-D63F-4733-A19D-462C7B3A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6010806" y="3818342"/>
            <a:ext cx="2700000" cy="14641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412EBE-05EC-409B-B65E-2446BBA01BC7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If the image can not be show, please normalize the result to 0~255.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 b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595213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370576" y="3274304"/>
            <a:ext cx="6901424" cy="3665353"/>
            <a:chOff x="370576" y="3274304"/>
            <a:chExt cx="6901424" cy="366535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pic>
          <p:nvPicPr>
            <p:cNvPr id="16" name="圖片 15" descr="一張含有 相片, 建築物, 舊, 直立的 的圖片&#10;&#10;自動產生的描述">
              <a:extLst>
                <a:ext uri="{FF2B5EF4-FFF2-40B4-BE49-F238E27FC236}">
                  <a16:creationId xmlns:a16="http://schemas.microsoft.com/office/drawing/2014/main" id="{45BA1CB5-97B3-42FF-99F5-63FD4B3F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370576" y="3274304"/>
              <a:ext cx="2700000" cy="146533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pic>
          <p:nvPicPr>
            <p:cNvPr id="10" name="圖片 9" descr="一張含有 室外, 圍欄, 建築物, 相片 的圖片&#10;&#10;自動產生的描述">
              <a:extLst>
                <a:ext uri="{FF2B5EF4-FFF2-40B4-BE49-F238E27FC236}">
                  <a16:creationId xmlns:a16="http://schemas.microsoft.com/office/drawing/2014/main" id="{BCB6C50F-238C-44F8-B682-787DEBDDC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4572000" y="4188805"/>
              <a:ext cx="2700000" cy="1465332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23222" y="5662451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CA0709B8-BEDA-47C6-8701-7E7756C026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356718" y="5083570"/>
            <a:ext cx="2700000" cy="14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4.1 Transforms: Rotation, Scaling, Translation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-1" y="542375"/>
            <a:ext cx="89538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Q: 1) Click button “4. Transformation”,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should be showed.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2) Please rotate, scale and translate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parrot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(1) Angle = 30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(2) Scale = 0.9,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(3) Translation with: 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+ 200 pixels = 160 + 200 = 360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+ 300 pixels = 84 + 300 = 384</a:t>
            </a:r>
          </a:p>
          <a:p>
            <a:pPr marL="2689225" lvl="7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(160, 84) is center of yellow parrot image	</a:t>
            </a:r>
          </a:p>
          <a:p>
            <a:pPr marL="2689225" lvl="7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	python: </a:t>
            </a:r>
            <a:r>
              <a:rPr lang="en-US" altLang="zh-TW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7689385" y="35770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出題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Jimmy)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AF765F-208B-4ED9-935A-B831AEB2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4266471"/>
            <a:ext cx="1952625" cy="21145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70E28D-9BDE-477D-A44B-C1F3D3C5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74" y="4150823"/>
            <a:ext cx="3227938" cy="22638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B51DF8-A4D5-4F51-9AD6-799327D0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44" y="4150822"/>
            <a:ext cx="3227939" cy="226384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/>
          <p:nvPr/>
        </p:nvCxnSpPr>
        <p:spPr>
          <a:xfrm>
            <a:off x="2232343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2332874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2890838" y="454342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2884805" y="4499609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 (160, 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919413" y="4278380"/>
            <a:ext cx="0" cy="260283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2355734" y="4566284"/>
            <a:ext cx="535104" cy="95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/>
          <p:nvPr/>
        </p:nvCxnSpPr>
        <p:spPr>
          <a:xfrm>
            <a:off x="5667884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5768415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7377167" y="4939175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C’ (360, 384)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 flipH="1">
            <a:off x="7398246" y="4284672"/>
            <a:ext cx="1780" cy="792278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5780675" y="5100534"/>
            <a:ext cx="159649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7377167" y="5077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7043738" y="5453507"/>
            <a:ext cx="1012031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7100888" y="5177375"/>
            <a:ext cx="661987" cy="3763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7375386" y="5391774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7471874" y="5249704"/>
            <a:ext cx="388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FF00"/>
                </a:solidFill>
              </a:rPr>
              <a:t>30</a:t>
            </a:r>
            <a:r>
              <a:rPr lang="en-US" altLang="zh-TW" sz="1000" baseline="30000" dirty="0">
                <a:solidFill>
                  <a:srgbClr val="FFFF00"/>
                </a:solidFill>
              </a:rPr>
              <a:t>o</a:t>
            </a:r>
            <a:endParaRPr lang="zh-TW" altLang="en-US" sz="1000" baseline="30000" dirty="0">
              <a:solidFill>
                <a:srgbClr val="FFFF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CFDE695-0516-4770-ADCD-CDA0B82DEDBC}"/>
              </a:ext>
            </a:extLst>
          </p:cNvPr>
          <p:cNvSpPr txBox="1"/>
          <p:nvPr/>
        </p:nvSpPr>
        <p:spPr>
          <a:xfrm>
            <a:off x="3812876" y="3831138"/>
            <a:ext cx="16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Yellow parrot image</a:t>
            </a:r>
            <a:endParaRPr lang="zh-TW" altLang="en-US" sz="1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176821-C540-476F-8EBA-565313060C26}"/>
              </a:ext>
            </a:extLst>
          </p:cNvPr>
          <p:cNvCxnSpPr>
            <a:stCxn id="44" idx="1"/>
          </p:cNvCxnSpPr>
          <p:nvPr/>
        </p:nvCxnSpPr>
        <p:spPr>
          <a:xfrm flipH="1">
            <a:off x="3209026" y="3985027"/>
            <a:ext cx="603850" cy="39709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3354877" y="6377344"/>
            <a:ext cx="12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 image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6709378" y="6380208"/>
            <a:ext cx="168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After transformation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46995" y="38803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5464" y="2070503"/>
            <a:ext cx="428688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8" y="3063866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            ship   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           airplane                            …         </a:t>
            </a:r>
          </a:p>
          <a:p>
            <a:br>
              <a:rPr lang="en-US" altLang="zh-TW" sz="1100" dirty="0"/>
            </a:br>
            <a:endParaRPr lang="zh-TW" alt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7" y="4455269"/>
            <a:ext cx="3961388" cy="23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us choose one image from test images, inference the image, show image and estimate the image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27" y="1151725"/>
            <a:ext cx="3411553" cy="2558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3" y="4592680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26" y="4589008"/>
            <a:ext cx="2268992" cy="22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22" y="4246358"/>
            <a:ext cx="3482189" cy="2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:59:59,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dirty="0">
                <a:solidFill>
                  <a:srgbClr val="FF0000"/>
                </a:solidFill>
              </a:rPr>
              <a:t>/11/</a:t>
            </a:r>
            <a:r>
              <a:rPr lang="en-US" altLang="zh-TW" dirty="0">
                <a:solidFill>
                  <a:srgbClr val="FF0000"/>
                </a:solidFill>
              </a:rPr>
              <a:t>O5</a:t>
            </a:r>
            <a:r>
              <a:rPr lang="en-US" dirty="0">
                <a:solidFill>
                  <a:srgbClr val="FF0000"/>
                </a:solidFill>
              </a:rPr>
              <a:t>  (Thu.)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Upload/Homework/OpenCv_Hw1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8569" y="73799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(7%) Median filter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(7%) Gaussian blur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(6%) Bilateral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(7%) Rotation,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(7%) Scaling,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(6%) Translation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22090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353361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7361883" y="452405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7361883" y="487790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Kevin)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328F0-D219-4A1C-98B2-BE86EE1D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17" y="1520410"/>
            <a:ext cx="4333115" cy="25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82C8D63-AA30-45B6-B91D-8C29D3B9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" y="2332979"/>
            <a:ext cx="3286125" cy="3952875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“Uncle_Roger.jpg” image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(Uncle_Roger.jpg)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5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1268041" y="3264652"/>
            <a:ext cx="1716459" cy="50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C1A3C8-E139-4040-AF4A-0488B93F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34" y="2491769"/>
            <a:ext cx="4183452" cy="2574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379C2A-AC28-486C-BA09-FB589B64C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92" b="-1"/>
          <a:stretch/>
        </p:blipFill>
        <p:spPr>
          <a:xfrm>
            <a:off x="4636836" y="5066673"/>
            <a:ext cx="1914795" cy="60384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34D660-8956-43D8-A651-0C4C78C455D9}"/>
              </a:ext>
            </a:extLst>
          </p:cNvPr>
          <p:cNvSpPr txBox="1"/>
          <p:nvPr/>
        </p:nvSpPr>
        <p:spPr>
          <a:xfrm>
            <a:off x="826363" y="6569263"/>
            <a:ext cx="73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Youtuber </a:t>
            </a:r>
            <a:r>
              <a:rPr lang="en-US" altLang="zh-TW" sz="1200" u="sng" dirty="0"/>
              <a:t>Uncle Roger </a:t>
            </a:r>
            <a:r>
              <a:rPr lang="en-US" altLang="zh-TW" sz="1200" dirty="0"/>
              <a:t>(https://www.youtube.com/channel/UCVjlpEjEY9GpksqbEesJnNA)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CD5EAE54-CD35-47E9-9AD5-12B80E72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2366171"/>
            <a:ext cx="3286125" cy="3952875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“Flower.jpg”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3 new windows to show result images.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 rot="5400000">
            <a:off x="5958726" y="4061251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966403" y="3978699"/>
            <a:ext cx="1687897" cy="4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E263C-AE67-4ACB-8811-30B1FC4B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20" y="2201382"/>
            <a:ext cx="1396782" cy="1665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7962BC-C33A-43BA-92F2-F2BBD34D1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996" y="4545860"/>
            <a:ext cx="1396782" cy="1665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AF425A-4CAF-4492-BC0B-6FB8032F1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412" y="4545860"/>
            <a:ext cx="1396782" cy="1665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80E16E-C441-42E7-805B-D22935997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519" y="4545860"/>
            <a:ext cx="1396782" cy="1665159"/>
          </a:xfrm>
          <a:prstGeom prst="rect">
            <a:avLst/>
          </a:prstGeom>
        </p:spPr>
      </p:pic>
      <p:sp>
        <p:nvSpPr>
          <p:cNvPr id="15" name="Shape 139">
            <a:extLst>
              <a:ext uri="{FF2B5EF4-FFF2-40B4-BE49-F238E27FC236}">
                <a16:creationId xmlns:a16="http://schemas.microsoft.com/office/drawing/2014/main" id="{81DD55FC-A1C5-4114-8684-3645EC54C329}"/>
              </a:ext>
            </a:extLst>
          </p:cNvPr>
          <p:cNvSpPr/>
          <p:nvPr/>
        </p:nvSpPr>
        <p:spPr>
          <a:xfrm rot="7636796">
            <a:off x="5081089" y="4021386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BB929C66-F05F-4F38-BBCD-8518567A5A69}"/>
              </a:ext>
            </a:extLst>
          </p:cNvPr>
          <p:cNvSpPr/>
          <p:nvPr/>
        </p:nvSpPr>
        <p:spPr>
          <a:xfrm rot="2987630">
            <a:off x="6936705" y="3990014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824CE-6067-4259-B543-E41AA0FCDD5D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25E6984-3C96-47E0-A1C1-92E2862A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3" y="2622430"/>
            <a:ext cx="2718177" cy="3269691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2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53886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“Uncle_Roger.jpg”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(Uncle_Roger.jpg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en-US" altLang="zh-TW" sz="2000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en-US" alt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812092" y="4488473"/>
            <a:ext cx="1423108" cy="41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773C24-25F2-4304-8676-4EA947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97" y="3830759"/>
            <a:ext cx="2970233" cy="18281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F4E7AB-5E51-4939-9FC6-D46C6BAF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614" y="3830760"/>
            <a:ext cx="2970233" cy="1828170"/>
          </a:xfrm>
          <a:prstGeom prst="rect">
            <a:avLst/>
          </a:prstGeom>
        </p:spPr>
      </p:pic>
      <p:sp>
        <p:nvSpPr>
          <p:cNvPr id="7" name="向右箭號 1">
            <a:extLst>
              <a:ext uri="{FF2B5EF4-FFF2-40B4-BE49-F238E27FC236}">
                <a16:creationId xmlns:a16="http://schemas.microsoft.com/office/drawing/2014/main" id="{33FAA608-CA27-44AA-944D-9CEBBD368CD2}"/>
              </a:ext>
            </a:extLst>
          </p:cNvPr>
          <p:cNvSpPr/>
          <p:nvPr/>
        </p:nvSpPr>
        <p:spPr>
          <a:xfrm>
            <a:off x="5793254" y="4819547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F5D867-ADD1-4477-934F-CC8B16C0268B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52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B9333E16-74DB-496C-9F5B-7986EF0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2" y="3444560"/>
            <a:ext cx="2718177" cy="3269691"/>
          </a:xfrm>
          <a:prstGeom prst="rect">
            <a:avLst/>
          </a:prstGeom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52747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“Uncle_Roger.jpg”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(Uncle_Roger.jpg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>
                <a:latin typeface="Consolas" panose="020B0609020204030204" pitchFamily="49" charset="0"/>
              </a:rPr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			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/>
              <a:t>cv2.createTrackbar(...) for Python			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98141" y="5897831"/>
            <a:ext cx="1411660" cy="42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C9A345-F99E-4484-9CA7-98AD9870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98" y="3019109"/>
            <a:ext cx="2478268" cy="1709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4ED7C9-1623-482B-87AF-DBD77189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31" y="3074330"/>
            <a:ext cx="2449722" cy="17090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1E68BC-C663-4A1D-A3FC-F19650C1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318" y="5043318"/>
            <a:ext cx="2474639" cy="1709025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5995888" y="5207000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5" name="Shape 165"/>
          <p:cNvSpPr/>
          <p:nvPr/>
        </p:nvSpPr>
        <p:spPr>
          <a:xfrm>
            <a:off x="8651424" y="324583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440587" y="321128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 rot="2996566">
            <a:off x="4401373" y="482220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 rot="7680673">
            <a:off x="7118218" y="484742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66B8D2-7D3B-41B0-9183-AEE7A94F09C9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36543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7x7 median filter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53" y="2430348"/>
            <a:ext cx="3189116" cy="17938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137056-2B5D-4C08-B8B9-41D864249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53" y="4532714"/>
            <a:ext cx="3184032" cy="192362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27036" y="4308197"/>
            <a:ext cx="295864" cy="1531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42292" y="2876647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026" name="Picture 2" descr="3.4. Median Blur">
            <a:extLst>
              <a:ext uri="{FF2B5EF4-FFF2-40B4-BE49-F238E27FC236}">
                <a16:creationId xmlns:a16="http://schemas.microsoft.com/office/drawing/2014/main" id="{702352C9-5AD1-4ED9-9F74-3AD83288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04" y="771859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E573BEF-16E8-4306-B111-1C22AA1F522A}"/>
              </a:ext>
            </a:extLst>
          </p:cNvPr>
          <p:cNvSpPr txBox="1"/>
          <p:nvPr/>
        </p:nvSpPr>
        <p:spPr>
          <a:xfrm>
            <a:off x="5644467" y="1814083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21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</TotalTime>
  <Words>1750</Words>
  <Application>Microsoft Office PowerPoint</Application>
  <PresentationFormat>如螢幕大小 (4:3)</PresentationFormat>
  <Paragraphs>266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1.1 Load Image File </vt:lpstr>
      <vt:lpstr>1.2 Color Separation</vt:lpstr>
      <vt:lpstr>1.3 Image Flipping  </vt:lpstr>
      <vt:lpstr>1.4 Blending  </vt:lpstr>
      <vt:lpstr>2.1 Median filter</vt:lpstr>
      <vt:lpstr>2.2 Gaussian Blur</vt:lpstr>
      <vt:lpstr>2.3 Bilateral filter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以昀 鄭</cp:lastModifiedBy>
  <cp:revision>76</cp:revision>
  <dcterms:created xsi:type="dcterms:W3CDTF">2020-09-25T03:15:31Z</dcterms:created>
  <dcterms:modified xsi:type="dcterms:W3CDTF">2020-10-17T12:19:39Z</dcterms:modified>
</cp:coreProperties>
</file>